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4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9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9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</TotalTime>
  <Application>LibreOffice/25.8.6.2$Windows_X86_64 LibreOffice_project/b4b39682cd9868fa725bc664aff94278d315bd04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2026-05-19T01:13:06Z</dcterms:modified>
  <cp:revision>16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